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72" r:id="rId4"/>
    <p:sldId id="273" r:id="rId5"/>
    <p:sldId id="261" r:id="rId6"/>
    <p:sldId id="262" r:id="rId7"/>
    <p:sldId id="263" r:id="rId8"/>
    <p:sldId id="271" r:id="rId9"/>
    <p:sldId id="265" r:id="rId10"/>
    <p:sldId id="267" r:id="rId11"/>
    <p:sldId id="266" r:id="rId12"/>
    <p:sldId id="268" r:id="rId13"/>
    <p:sldId id="269" r:id="rId14"/>
    <p:sldId id="25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D2F138-8A4D-ACED-1A2F-687C02CEFDA3}" v="58" dt="2024-05-23T03:28:02.805"/>
    <p1510:client id="{A5A24EC6-6EC7-D8D6-5E33-6E0C6C03A16D}" v="111" dt="2024-05-22T22:31:08.182"/>
    <p1510:client id="{EF1B9CB9-5FC8-1317-8A06-1731D4073C4A}" v="309" dt="2024-05-22T21:16:18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3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8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2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82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96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5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408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2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4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967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5355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5/23/2024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05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NOTE-BRIDGE 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SPRINT REVIEW #1</a:t>
            </a:r>
          </a:p>
          <a:p>
            <a:r>
              <a:rPr lang="en-US" dirty="0"/>
              <a:t>PROTOTYPE &amp; STORY MAP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398004"/>
            <a:ext cx="10268712" cy="1700784"/>
          </a:xfrm>
        </p:spPr>
        <p:txBody>
          <a:bodyPr/>
          <a:lstStyle/>
          <a:p>
            <a:r>
              <a:rPr lang="en-US" dirty="0"/>
              <a:t>Create card page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38E805D-27C4-AE97-768C-615AE0B13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311" y="793054"/>
            <a:ext cx="12253574" cy="6066928"/>
          </a:xfrm>
        </p:spPr>
      </p:pic>
    </p:spTree>
    <p:extLst>
      <p:ext uri="{BB962C8B-B14F-4D97-AF65-F5344CB8AC3E}">
        <p14:creationId xmlns:p14="http://schemas.microsoft.com/office/powerpoint/2010/main" val="296281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398004"/>
            <a:ext cx="10268712" cy="1700784"/>
          </a:xfrm>
        </p:spPr>
        <p:txBody>
          <a:bodyPr/>
          <a:lstStyle/>
          <a:p>
            <a:r>
              <a:rPr lang="en-US" dirty="0" err="1"/>
              <a:t>Detaıled</a:t>
            </a:r>
            <a:r>
              <a:rPr lang="en-US" dirty="0"/>
              <a:t> card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A18E4B-2F37-D1E7-24B0-F8FA82CE1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" y="970865"/>
            <a:ext cx="12207393" cy="6035594"/>
          </a:xfrm>
        </p:spPr>
      </p:pic>
    </p:spTree>
    <p:extLst>
      <p:ext uri="{BB962C8B-B14F-4D97-AF65-F5344CB8AC3E}">
        <p14:creationId xmlns:p14="http://schemas.microsoft.com/office/powerpoint/2010/main" val="354920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398004"/>
            <a:ext cx="10268712" cy="1700784"/>
          </a:xfrm>
        </p:spPr>
        <p:txBody>
          <a:bodyPr/>
          <a:lstStyle/>
          <a:p>
            <a:r>
              <a:rPr lang="en-US" dirty="0"/>
              <a:t>Messenger Page</a:t>
            </a:r>
          </a:p>
        </p:txBody>
      </p:sp>
      <p:pic>
        <p:nvPicPr>
          <p:cNvPr id="6" name="Content Placeholder 5" descr="A screenshot of a music website&#10;&#10;Description automatically generated">
            <a:extLst>
              <a:ext uri="{FF2B5EF4-FFF2-40B4-BE49-F238E27FC236}">
                <a16:creationId xmlns:a16="http://schemas.microsoft.com/office/drawing/2014/main" id="{7F2E497F-0163-5355-179E-413C7E2C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" y="902769"/>
            <a:ext cx="12222787" cy="5968761"/>
          </a:xfrm>
        </p:spPr>
      </p:pic>
    </p:spTree>
    <p:extLst>
      <p:ext uri="{BB962C8B-B14F-4D97-AF65-F5344CB8AC3E}">
        <p14:creationId xmlns:p14="http://schemas.microsoft.com/office/powerpoint/2010/main" val="314977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398004"/>
            <a:ext cx="10268712" cy="1700784"/>
          </a:xfrm>
        </p:spPr>
        <p:txBody>
          <a:bodyPr/>
          <a:lstStyle/>
          <a:p>
            <a:r>
              <a:rPr lang="en-US" dirty="0"/>
              <a:t>SPONSOR MODAL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83E6C4-B35F-DA91-1420-E3E3A3F35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" y="924594"/>
            <a:ext cx="12191999" cy="5973180"/>
          </a:xfrm>
        </p:spPr>
      </p:pic>
    </p:spTree>
    <p:extLst>
      <p:ext uri="{BB962C8B-B14F-4D97-AF65-F5344CB8AC3E}">
        <p14:creationId xmlns:p14="http://schemas.microsoft.com/office/powerpoint/2010/main" val="3749411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2ECC9-A0F5-4A4D-476E-6C941DE7C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332" y="317814"/>
            <a:ext cx="10268712" cy="17007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Now </a:t>
            </a:r>
            <a:r>
              <a:rPr lang="en-US" err="1"/>
              <a:t>ıt</a:t>
            </a:r>
            <a:r>
              <a:rPr lang="en-US" dirty="0"/>
              <a:t> </a:t>
            </a:r>
            <a:r>
              <a:rPr lang="en-US" err="1"/>
              <a:t>ıs</a:t>
            </a:r>
            <a:r>
              <a:rPr lang="en-US" dirty="0"/>
              <a:t> </a:t>
            </a:r>
            <a:r>
              <a:rPr lang="en-US" err="1"/>
              <a:t>tıme</a:t>
            </a:r>
            <a:r>
              <a:rPr lang="en-US" dirty="0"/>
              <a:t> for </a:t>
            </a:r>
            <a:r>
              <a:rPr lang="en-US" err="1"/>
              <a:t>seeıng</a:t>
            </a:r>
            <a:r>
              <a:rPr lang="en-US" dirty="0"/>
              <a:t> prototype </a:t>
            </a:r>
            <a:r>
              <a:rPr lang="en-US" err="1"/>
              <a:t>ın</a:t>
            </a:r>
            <a:r>
              <a:rPr lang="en-US" dirty="0"/>
              <a:t> </a:t>
            </a:r>
            <a:r>
              <a:rPr lang="en-US" err="1"/>
              <a:t>actıon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A68A-0B81-5767-73B9-879ECAF15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16ACA0-B388-E97D-6582-B15BCB4C5B7A}"/>
              </a:ext>
            </a:extLst>
          </p:cNvPr>
          <p:cNvSpPr/>
          <p:nvPr/>
        </p:nvSpPr>
        <p:spPr>
          <a:xfrm>
            <a:off x="-129396" y="-86264"/>
            <a:ext cx="12422037" cy="6973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DA37F1-038B-F4F5-43F4-7EC6C1877E05}"/>
              </a:ext>
            </a:extLst>
          </p:cNvPr>
          <p:cNvSpPr txBox="1">
            <a:spLocks/>
          </p:cNvSpPr>
          <p:nvPr/>
        </p:nvSpPr>
        <p:spPr>
          <a:xfrm>
            <a:off x="942751" y="2547742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/>
              <a:t>Let's see our prototype </a:t>
            </a:r>
            <a:r>
              <a:rPr lang="en-US" sz="7200" dirty="0" err="1"/>
              <a:t>ın</a:t>
            </a:r>
            <a:r>
              <a:rPr lang="en-US" sz="7200" dirty="0"/>
              <a:t> </a:t>
            </a:r>
            <a:r>
              <a:rPr lang="en-US" sz="7200" dirty="0" err="1"/>
              <a:t>actıon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57630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C4D3C7-DF33-1494-677D-948760D245F0}"/>
              </a:ext>
            </a:extLst>
          </p:cNvPr>
          <p:cNvSpPr/>
          <p:nvPr/>
        </p:nvSpPr>
        <p:spPr>
          <a:xfrm>
            <a:off x="-86264" y="-43132"/>
            <a:ext cx="3781245" cy="6973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823C82-97BD-DE40-3A3E-B133AFEAC06F}"/>
              </a:ext>
            </a:extLst>
          </p:cNvPr>
          <p:cNvSpPr txBox="1">
            <a:spLocks/>
          </p:cNvSpPr>
          <p:nvPr/>
        </p:nvSpPr>
        <p:spPr>
          <a:xfrm>
            <a:off x="-236193" y="836836"/>
            <a:ext cx="3935486" cy="4791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 dirty="0"/>
              <a:t>Story map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9BC608E-B99C-6696-0527-0A8DBD9E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17" y="-4549"/>
            <a:ext cx="8735826" cy="68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32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435479"/>
            <a:ext cx="10268712" cy="1700784"/>
          </a:xfrm>
        </p:spPr>
        <p:txBody>
          <a:bodyPr/>
          <a:lstStyle/>
          <a:p>
            <a:r>
              <a:rPr lang="en-US" dirty="0"/>
              <a:t>Home page - </a:t>
            </a:r>
            <a:r>
              <a:rPr lang="en-US" dirty="0" err="1"/>
              <a:t>sectıon</a:t>
            </a:r>
            <a:r>
              <a:rPr lang="en-US" dirty="0"/>
              <a:t> 1</a:t>
            </a:r>
          </a:p>
        </p:txBody>
      </p:sp>
      <p:pic>
        <p:nvPicPr>
          <p:cNvPr id="8" name="Content Placeholder 7" descr="A person playing a guitar&#10;&#10;Description automatically generated">
            <a:extLst>
              <a:ext uri="{FF2B5EF4-FFF2-40B4-BE49-F238E27FC236}">
                <a16:creationId xmlns:a16="http://schemas.microsoft.com/office/drawing/2014/main" id="{B4CCC38E-D9CF-7762-F393-337DF1044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" y="827959"/>
            <a:ext cx="12216983" cy="6027135"/>
          </a:xfrm>
        </p:spPr>
      </p:pic>
    </p:spTree>
    <p:extLst>
      <p:ext uri="{BB962C8B-B14F-4D97-AF65-F5344CB8AC3E}">
        <p14:creationId xmlns:p14="http://schemas.microsoft.com/office/powerpoint/2010/main" val="421635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447971"/>
            <a:ext cx="10268712" cy="1700784"/>
          </a:xfrm>
        </p:spPr>
        <p:txBody>
          <a:bodyPr/>
          <a:lstStyle/>
          <a:p>
            <a:r>
              <a:rPr lang="en-US" dirty="0"/>
              <a:t>Home page - </a:t>
            </a:r>
            <a:r>
              <a:rPr lang="en-US" dirty="0" err="1"/>
              <a:t>sectıon</a:t>
            </a:r>
            <a:r>
              <a:rPr lang="en-US" dirty="0"/>
              <a:t> 1</a:t>
            </a:r>
          </a:p>
        </p:txBody>
      </p:sp>
      <p:pic>
        <p:nvPicPr>
          <p:cNvPr id="5" name="Content Placeholder 4" descr="A drum set with microphones&#10;&#10;Description automatically generated">
            <a:extLst>
              <a:ext uri="{FF2B5EF4-FFF2-40B4-BE49-F238E27FC236}">
                <a16:creationId xmlns:a16="http://schemas.microsoft.com/office/drawing/2014/main" id="{ED91B05D-97E8-AC5A-1E48-DA031AE00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" y="763475"/>
            <a:ext cx="12216983" cy="6092898"/>
          </a:xfrm>
        </p:spPr>
      </p:pic>
    </p:spTree>
    <p:extLst>
      <p:ext uri="{BB962C8B-B14F-4D97-AF65-F5344CB8AC3E}">
        <p14:creationId xmlns:p14="http://schemas.microsoft.com/office/powerpoint/2010/main" val="312879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413852"/>
            <a:ext cx="10268712" cy="1700784"/>
          </a:xfrm>
        </p:spPr>
        <p:txBody>
          <a:bodyPr/>
          <a:lstStyle/>
          <a:p>
            <a:r>
              <a:rPr lang="en-US" dirty="0"/>
              <a:t>SIGN UP</a:t>
            </a:r>
          </a:p>
        </p:txBody>
      </p:sp>
      <p:pic>
        <p:nvPicPr>
          <p:cNvPr id="9" name="Content Placeholder 8" descr="A screenshot of a sign up form&#10;&#10;Description automatically generated">
            <a:extLst>
              <a:ext uri="{FF2B5EF4-FFF2-40B4-BE49-F238E27FC236}">
                <a16:creationId xmlns:a16="http://schemas.microsoft.com/office/drawing/2014/main" id="{C902E446-A1C5-661C-84DE-6B153AA85E6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879" y="831822"/>
            <a:ext cx="12220082" cy="6027442"/>
          </a:xfrm>
        </p:spPr>
      </p:pic>
    </p:spTree>
    <p:extLst>
      <p:ext uri="{BB962C8B-B14F-4D97-AF65-F5344CB8AC3E}">
        <p14:creationId xmlns:p14="http://schemas.microsoft.com/office/powerpoint/2010/main" val="88688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398004"/>
            <a:ext cx="10268712" cy="1700784"/>
          </a:xfrm>
        </p:spPr>
        <p:txBody>
          <a:bodyPr/>
          <a:lstStyle/>
          <a:p>
            <a:r>
              <a:rPr lang="en-US" dirty="0"/>
              <a:t>Home page - </a:t>
            </a:r>
            <a:r>
              <a:rPr lang="en-US" dirty="0" err="1"/>
              <a:t>sectıon</a:t>
            </a:r>
            <a:r>
              <a:rPr lang="en-US" dirty="0"/>
              <a:t> 2</a:t>
            </a:r>
          </a:p>
        </p:txBody>
      </p:sp>
      <p:pic>
        <p:nvPicPr>
          <p:cNvPr id="4" name="Content Placeholder 3" descr="A screenshot of a group of musicians&#10;&#10;Description automatically generated">
            <a:extLst>
              <a:ext uri="{FF2B5EF4-FFF2-40B4-BE49-F238E27FC236}">
                <a16:creationId xmlns:a16="http://schemas.microsoft.com/office/drawing/2014/main" id="{BF104C32-F0DB-174E-351C-824A5A466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" y="831464"/>
            <a:ext cx="12219516" cy="6074772"/>
          </a:xfrm>
        </p:spPr>
      </p:pic>
    </p:spTree>
    <p:extLst>
      <p:ext uri="{BB962C8B-B14F-4D97-AF65-F5344CB8AC3E}">
        <p14:creationId xmlns:p14="http://schemas.microsoft.com/office/powerpoint/2010/main" val="348938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398004"/>
            <a:ext cx="10268712" cy="1700784"/>
          </a:xfrm>
        </p:spPr>
        <p:txBody>
          <a:bodyPr/>
          <a:lstStyle/>
          <a:p>
            <a:r>
              <a:rPr lang="en-US" dirty="0"/>
              <a:t>Home page - </a:t>
            </a:r>
            <a:r>
              <a:rPr lang="en-US" dirty="0" err="1"/>
              <a:t>sectıon</a:t>
            </a:r>
            <a:r>
              <a:rPr lang="en-US" dirty="0"/>
              <a:t> 3</a:t>
            </a:r>
          </a:p>
        </p:txBody>
      </p:sp>
      <p:pic>
        <p:nvPicPr>
          <p:cNvPr id="6" name="Content Placeholder 5" descr="A screen shot of a contact us form&#10;&#10;Description automatically generated">
            <a:extLst>
              <a:ext uri="{FF2B5EF4-FFF2-40B4-BE49-F238E27FC236}">
                <a16:creationId xmlns:a16="http://schemas.microsoft.com/office/drawing/2014/main" id="{29AE9FF8-0078-04CA-CB26-6FDCD2E5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" y="787975"/>
            <a:ext cx="12203028" cy="6068663"/>
          </a:xfrm>
        </p:spPr>
      </p:pic>
    </p:spTree>
    <p:extLst>
      <p:ext uri="{BB962C8B-B14F-4D97-AF65-F5344CB8AC3E}">
        <p14:creationId xmlns:p14="http://schemas.microsoft.com/office/powerpoint/2010/main" val="12003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398004"/>
            <a:ext cx="10268712" cy="1700784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err="1"/>
              <a:t>profıle</a:t>
            </a:r>
            <a:r>
              <a:rPr lang="en-US" dirty="0"/>
              <a:t> page</a:t>
            </a:r>
          </a:p>
        </p:txBody>
      </p:sp>
      <p:pic>
        <p:nvPicPr>
          <p:cNvPr id="5" name="Content Placeholder 4" descr="A screenshot of a music website&#10;&#10;Description automatically generated">
            <a:extLst>
              <a:ext uri="{FF2B5EF4-FFF2-40B4-BE49-F238E27FC236}">
                <a16:creationId xmlns:a16="http://schemas.microsoft.com/office/drawing/2014/main" id="{E2A18E4B-2F37-D1E7-24B0-F8FA82CE1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600" y="810838"/>
            <a:ext cx="12223164" cy="6165149"/>
          </a:xfrm>
        </p:spPr>
      </p:pic>
    </p:spTree>
    <p:extLst>
      <p:ext uri="{BB962C8B-B14F-4D97-AF65-F5344CB8AC3E}">
        <p14:creationId xmlns:p14="http://schemas.microsoft.com/office/powerpoint/2010/main" val="150411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398004"/>
            <a:ext cx="10268712" cy="1700784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err="1"/>
              <a:t>profıle</a:t>
            </a:r>
            <a:r>
              <a:rPr lang="en-US" dirty="0"/>
              <a:t> </a:t>
            </a:r>
            <a:r>
              <a:rPr lang="en-US" dirty="0" err="1"/>
              <a:t>edıt</a:t>
            </a:r>
            <a:r>
              <a:rPr lang="en-US" dirty="0"/>
              <a:t>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A18E4B-2F37-D1E7-24B0-F8FA82CE1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" y="881852"/>
            <a:ext cx="12223164" cy="6122180"/>
          </a:xfrm>
        </p:spPr>
      </p:pic>
    </p:spTree>
    <p:extLst>
      <p:ext uri="{BB962C8B-B14F-4D97-AF65-F5344CB8AC3E}">
        <p14:creationId xmlns:p14="http://schemas.microsoft.com/office/powerpoint/2010/main" val="134658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FDDA-630E-5A32-2E55-5283A9C0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01" y="-398004"/>
            <a:ext cx="10268712" cy="1700784"/>
          </a:xfrm>
        </p:spPr>
        <p:txBody>
          <a:bodyPr/>
          <a:lstStyle/>
          <a:p>
            <a:r>
              <a:rPr lang="en-US" dirty="0"/>
              <a:t>Cards </a:t>
            </a:r>
            <a:r>
              <a:rPr lang="en-US" dirty="0" err="1"/>
              <a:t>overvıew</a:t>
            </a:r>
            <a:r>
              <a:rPr lang="en-US" dirty="0"/>
              <a:t> page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A18E4B-2F37-D1E7-24B0-F8FA82CE1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24" y="964385"/>
            <a:ext cx="12207393" cy="6048555"/>
          </a:xfrm>
        </p:spPr>
      </p:pic>
    </p:spTree>
    <p:extLst>
      <p:ext uri="{BB962C8B-B14F-4D97-AF65-F5344CB8AC3E}">
        <p14:creationId xmlns:p14="http://schemas.microsoft.com/office/powerpoint/2010/main" val="983099136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JuxtaposeVTI</vt:lpstr>
      <vt:lpstr>NOTE-BRIDGE 1</vt:lpstr>
      <vt:lpstr>Home page - sectıon 1</vt:lpstr>
      <vt:lpstr>Home page - sectıon 1</vt:lpstr>
      <vt:lpstr>SIGN UP</vt:lpstr>
      <vt:lpstr>Home page - sectıon 2</vt:lpstr>
      <vt:lpstr>Home page - sectıon 3</vt:lpstr>
      <vt:lpstr>User profıle page</vt:lpstr>
      <vt:lpstr>User profıle edıt page</vt:lpstr>
      <vt:lpstr>Cards overvıew page</vt:lpstr>
      <vt:lpstr>Create card page</vt:lpstr>
      <vt:lpstr>Detaıled card page</vt:lpstr>
      <vt:lpstr>Messenger Page</vt:lpstr>
      <vt:lpstr>SPONSOR MODAL</vt:lpstr>
      <vt:lpstr>Now ıt ıs tıme for seeıng prototype ın actıon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276</cp:revision>
  <dcterms:created xsi:type="dcterms:W3CDTF">2024-05-22T20:14:49Z</dcterms:created>
  <dcterms:modified xsi:type="dcterms:W3CDTF">2024-05-24T06:13:52Z</dcterms:modified>
</cp:coreProperties>
</file>